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1" r:id="rId5"/>
    <p:sldId id="262" r:id="rId6"/>
    <p:sldId id="258" r:id="rId7"/>
    <p:sldId id="260" r:id="rId8"/>
    <p:sldId id="259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925" autoAdjust="0"/>
  </p:normalViewPr>
  <p:slideViewPr>
    <p:cSldViewPr snapToGrid="0" snapToObjects="1">
      <p:cViewPr>
        <p:scale>
          <a:sx n="108" d="100"/>
          <a:sy n="108" d="100"/>
        </p:scale>
        <p:origin x="-1136" y="-7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358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36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21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52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36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575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586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33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26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56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627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6797B-0668-A94C-AD01-355C0C7F7D64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31817-E25F-3646-A987-A2C1A6F9EE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746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Numbers and concepts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29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19033"/>
            <a:ext cx="7772400" cy="923528"/>
          </a:xfrm>
        </p:spPr>
        <p:txBody>
          <a:bodyPr/>
          <a:lstStyle/>
          <a:p>
            <a:r>
              <a:rPr lang="en-US" dirty="0" err="1" smtClean="0"/>
              <a:t>Fabrice’s</a:t>
            </a:r>
            <a:r>
              <a:rPr lang="en-US" dirty="0" smtClean="0"/>
              <a:t> next tattoo (EEG)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27" b="34496"/>
          <a:stretch/>
        </p:blipFill>
        <p:spPr>
          <a:xfrm>
            <a:off x="204830" y="1024092"/>
            <a:ext cx="8790890" cy="556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656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19033"/>
            <a:ext cx="7772400" cy="923528"/>
          </a:xfrm>
        </p:spPr>
        <p:txBody>
          <a:bodyPr/>
          <a:lstStyle/>
          <a:p>
            <a:r>
              <a:rPr lang="en-US" dirty="0" smtClean="0"/>
              <a:t>A simple network model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930366" y="2854384"/>
            <a:ext cx="176373" cy="1763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930366" y="3230640"/>
            <a:ext cx="176373" cy="1763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930366" y="2340493"/>
            <a:ext cx="176373" cy="1763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930366" y="4065027"/>
            <a:ext cx="176373" cy="1763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930366" y="3689229"/>
            <a:ext cx="176373" cy="1763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836295" y="2405164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2930807" y="4494200"/>
            <a:ext cx="176373" cy="1763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848054" y="3275874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2189556" y="2293461"/>
            <a:ext cx="1023919" cy="796083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189556" y="3189580"/>
            <a:ext cx="1023919" cy="734812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201315" y="4000359"/>
            <a:ext cx="1023919" cy="734812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09318" y="2507537"/>
            <a:ext cx="1429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i</a:t>
            </a:r>
            <a:r>
              <a:rPr lang="en-US" sz="1400" dirty="0" smtClean="0"/>
              <a:t>nput A</a:t>
            </a:r>
          </a:p>
          <a:p>
            <a:pPr algn="ctr"/>
            <a:r>
              <a:rPr lang="en-US" sz="1400" dirty="0" smtClean="0"/>
              <a:t>(15 unit one-hot)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732836" y="4111614"/>
            <a:ext cx="13381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c</a:t>
            </a:r>
            <a:r>
              <a:rPr lang="en-US" sz="1400" dirty="0" smtClean="0"/>
              <a:t>ontext</a:t>
            </a:r>
          </a:p>
          <a:p>
            <a:pPr algn="ctr"/>
            <a:r>
              <a:rPr lang="en-US" sz="1400" dirty="0" smtClean="0"/>
              <a:t>(3 unit one-hot)</a:t>
            </a:r>
            <a:endParaRPr lang="en-US" sz="1400" dirty="0"/>
          </a:p>
        </p:txBody>
      </p:sp>
      <p:sp>
        <p:nvSpPr>
          <p:cNvPr id="22" name="Oval 21"/>
          <p:cNvSpPr/>
          <p:nvPr/>
        </p:nvSpPr>
        <p:spPr>
          <a:xfrm>
            <a:off x="4256498" y="2021210"/>
            <a:ext cx="176373" cy="1763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162452" y="3234293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4256498" y="4891681"/>
            <a:ext cx="176373" cy="1763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4162452" y="1827179"/>
            <a:ext cx="377180" cy="3425465"/>
          </a:xfrm>
          <a:prstGeom prst="roundRect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867984" y="5431413"/>
            <a:ext cx="11297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60 </a:t>
            </a:r>
            <a:r>
              <a:rPr lang="en-US" sz="1400" dirty="0" err="1" smtClean="0"/>
              <a:t>reLu</a:t>
            </a:r>
            <a:r>
              <a:rPr lang="en-US" sz="1400" dirty="0" smtClean="0"/>
              <a:t> units</a:t>
            </a:r>
            <a:endParaRPr lang="en-US" sz="1400" dirty="0"/>
          </a:p>
        </p:txBody>
      </p:sp>
      <p:cxnSp>
        <p:nvCxnSpPr>
          <p:cNvPr id="32" name="Straight Connector 31"/>
          <p:cNvCxnSpPr/>
          <p:nvPr/>
        </p:nvCxnSpPr>
        <p:spPr>
          <a:xfrm flipV="1">
            <a:off x="3107180" y="1827179"/>
            <a:ext cx="1055272" cy="466282"/>
          </a:xfrm>
          <a:prstGeom prst="line">
            <a:avLst/>
          </a:prstGeom>
          <a:ln w="12700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3107180" y="4726977"/>
            <a:ext cx="1055272" cy="525667"/>
          </a:xfrm>
          <a:prstGeom prst="line">
            <a:avLst/>
          </a:prstGeom>
          <a:ln w="12700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41" idx="1"/>
          </p:cNvCxnSpPr>
          <p:nvPr/>
        </p:nvCxnSpPr>
        <p:spPr>
          <a:xfrm>
            <a:off x="4565461" y="1928974"/>
            <a:ext cx="904994" cy="1524107"/>
          </a:xfrm>
          <a:prstGeom prst="line">
            <a:avLst/>
          </a:prstGeom>
          <a:ln w="12700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41" idx="3"/>
          </p:cNvCxnSpPr>
          <p:nvPr/>
        </p:nvCxnSpPr>
        <p:spPr>
          <a:xfrm flipV="1">
            <a:off x="4539632" y="3577796"/>
            <a:ext cx="930823" cy="1648828"/>
          </a:xfrm>
          <a:prstGeom prst="line">
            <a:avLst/>
          </a:prstGeom>
          <a:ln w="12700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5444626" y="3427252"/>
            <a:ext cx="176373" cy="17637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3505097" y="3338937"/>
            <a:ext cx="36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FC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685800" y="3316186"/>
            <a:ext cx="1429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i</a:t>
            </a:r>
            <a:r>
              <a:rPr lang="en-US" sz="1400" dirty="0" smtClean="0"/>
              <a:t>nput B</a:t>
            </a:r>
          </a:p>
          <a:p>
            <a:pPr algn="ctr"/>
            <a:r>
              <a:rPr lang="en-US" sz="1400" dirty="0" smtClean="0"/>
              <a:t>(15 unit one-hot)</a:t>
            </a:r>
            <a:endParaRPr lang="en-US" sz="1400" dirty="0"/>
          </a:p>
        </p:txBody>
      </p:sp>
      <p:sp>
        <p:nvSpPr>
          <p:cNvPr id="46" name="TextBox 45"/>
          <p:cNvSpPr txBox="1"/>
          <p:nvPr/>
        </p:nvSpPr>
        <p:spPr>
          <a:xfrm>
            <a:off x="5444626" y="2620607"/>
            <a:ext cx="17920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“is input A &gt; input B?”</a:t>
            </a:r>
            <a:endParaRPr lang="en-US" sz="1400" dirty="0"/>
          </a:p>
        </p:txBody>
      </p:sp>
      <p:sp>
        <p:nvSpPr>
          <p:cNvPr id="47" name="TextBox 46"/>
          <p:cNvSpPr txBox="1"/>
          <p:nvPr/>
        </p:nvSpPr>
        <p:spPr>
          <a:xfrm>
            <a:off x="4727556" y="3381452"/>
            <a:ext cx="36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FC</a:t>
            </a:r>
            <a:endParaRPr lang="en-US" sz="1400" dirty="0"/>
          </a:p>
        </p:txBody>
      </p:sp>
      <p:sp>
        <p:nvSpPr>
          <p:cNvPr id="48" name="TextBox 47"/>
          <p:cNvSpPr txBox="1"/>
          <p:nvPr/>
        </p:nvSpPr>
        <p:spPr>
          <a:xfrm>
            <a:off x="5772485" y="3294079"/>
            <a:ext cx="10883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0-1 output</a:t>
            </a:r>
          </a:p>
          <a:p>
            <a:pPr algn="ctr"/>
            <a:r>
              <a:rPr lang="en-US" sz="1400" dirty="0" smtClean="0"/>
              <a:t>False if &lt; 0.5</a:t>
            </a:r>
            <a:endParaRPr lang="en-US" sz="1400" dirty="0"/>
          </a:p>
        </p:txBody>
      </p:sp>
      <p:sp>
        <p:nvSpPr>
          <p:cNvPr id="49" name="TextBox 48"/>
          <p:cNvSpPr txBox="1"/>
          <p:nvPr/>
        </p:nvSpPr>
        <p:spPr>
          <a:xfrm>
            <a:off x="2836295" y="4110432"/>
            <a:ext cx="377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61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19033"/>
            <a:ext cx="7772400" cy="923528"/>
          </a:xfrm>
        </p:spPr>
        <p:txBody>
          <a:bodyPr>
            <a:normAutofit/>
          </a:bodyPr>
          <a:lstStyle/>
          <a:p>
            <a:r>
              <a:rPr lang="en-GB" dirty="0" smtClean="0"/>
              <a:t>Lets train without context</a:t>
            </a:r>
            <a:r>
              <a:rPr lang="en-US" dirty="0" smtClean="0"/>
              <a:t> </a:t>
            </a:r>
            <a:r>
              <a:rPr lang="en-US" dirty="0" smtClean="0"/>
              <a:t>(NN)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1211" y="1390293"/>
            <a:ext cx="852028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 smtClean="0"/>
              <a:t>Sequential </a:t>
            </a:r>
            <a:r>
              <a:rPr lang="en-US" sz="1600" dirty="0"/>
              <a:t>trial structure, input A on trial t becomes input B on trial t+1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24 </a:t>
            </a:r>
            <a:r>
              <a:rPr lang="en-US" sz="1600" dirty="0" err="1"/>
              <a:t>pseudorandomly</a:t>
            </a:r>
            <a:r>
              <a:rPr lang="en-US" sz="1600" dirty="0"/>
              <a:t> ordered blocks across 3 contexts (8 blocks each</a:t>
            </a:r>
            <a:r>
              <a:rPr lang="en-US" sz="1600" dirty="0" smtClean="0"/>
              <a:t>), but context is always input</a:t>
            </a:r>
          </a:p>
          <a:p>
            <a:pPr lvl="1"/>
            <a:r>
              <a:rPr lang="en-US" sz="1600" dirty="0" smtClean="0"/>
              <a:t>as one-hot representation of 1. </a:t>
            </a:r>
            <a:r>
              <a:rPr lang="en-US" sz="1600" dirty="0" err="1" smtClean="0"/>
              <a:t>ie</a:t>
            </a:r>
            <a:r>
              <a:rPr lang="en-US" sz="1600" dirty="0" smtClean="0"/>
              <a:t>.  no explicit context marker.</a:t>
            </a:r>
            <a:endParaRPr lang="en-US" sz="1600" dirty="0" smtClean="0"/>
          </a:p>
          <a:p>
            <a:pPr marL="285750" indent="-285750">
              <a:buFontTx/>
              <a:buChar char="-"/>
            </a:pPr>
            <a:r>
              <a:rPr lang="en-US" sz="1600" dirty="0" smtClean="0"/>
              <a:t>We test the hidden activations post-training, so we lose the sequential structure at test</a:t>
            </a:r>
          </a:p>
          <a:p>
            <a:r>
              <a:rPr lang="en-US" sz="1600" dirty="0" smtClean="0"/>
              <a:t>	(so there is NOTHING to indicate context).</a:t>
            </a:r>
          </a:p>
          <a:p>
            <a:pPr marL="285750" indent="-285750">
              <a:buFontTx/>
              <a:buChar char="-"/>
            </a:pPr>
            <a:r>
              <a:rPr lang="en-US" sz="1600"/>
              <a:t>60-unit activations averaged over input B (previously shown number), labeling by input A</a:t>
            </a:r>
          </a:p>
          <a:p>
            <a:pPr marL="285750" indent="-285750">
              <a:buFontTx/>
              <a:buChar char="-"/>
            </a:pPr>
            <a:r>
              <a:rPr lang="en-US" sz="1600" smtClean="0"/>
              <a:t>No </a:t>
            </a:r>
            <a:r>
              <a:rPr lang="en-US" sz="1600" dirty="0" smtClean="0"/>
              <a:t>obvious extra pattern linking 1-5, 5-10 and 5-15 which could (?) maybe have resulted from </a:t>
            </a:r>
          </a:p>
          <a:p>
            <a:r>
              <a:rPr lang="en-US" sz="1600" dirty="0" smtClean="0"/>
              <a:t>      differences in presentation frequency, instead just see one long magnitude line at test.</a:t>
            </a:r>
            <a:endParaRPr lang="en-US" sz="1600" dirty="0"/>
          </a:p>
          <a:p>
            <a:endParaRPr lang="en-US" sz="1600" dirty="0" smtClean="0"/>
          </a:p>
        </p:txBody>
      </p:sp>
      <p:pic>
        <p:nvPicPr>
          <p:cNvPr id="4" name="Picture 3" descr="3MDS60_meanJudgement__blocked_sequential_nocontextlabel_numerosity_contex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6340"/>
            <a:ext cx="9144000" cy="287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233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19033"/>
            <a:ext cx="7772400" cy="923528"/>
          </a:xfrm>
        </p:spPr>
        <p:txBody>
          <a:bodyPr>
            <a:normAutofit/>
          </a:bodyPr>
          <a:lstStyle/>
          <a:p>
            <a:r>
              <a:rPr lang="en-GB" dirty="0" smtClean="0"/>
              <a:t>Lets train without context</a:t>
            </a:r>
            <a:r>
              <a:rPr lang="en-US" dirty="0" smtClean="0"/>
              <a:t> </a:t>
            </a:r>
            <a:r>
              <a:rPr lang="en-US" dirty="0" smtClean="0"/>
              <a:t>(NN)</a:t>
            </a:r>
            <a:endParaRPr lang="en-US" dirty="0"/>
          </a:p>
        </p:txBody>
      </p:sp>
      <p:pic>
        <p:nvPicPr>
          <p:cNvPr id="5" name="MDS_3Danimation__blocked_sequential_nocontextlabel_numerosity_context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4030" y="1827337"/>
            <a:ext cx="6279243" cy="47094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8336" y="1242561"/>
            <a:ext cx="8348727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Remember that MDS dimensions are not necessarily orthogonal, and there is randomness in the </a:t>
            </a:r>
            <a:r>
              <a:rPr lang="en-US" sz="1600" dirty="0" err="1" smtClean="0"/>
              <a:t>initialisation</a:t>
            </a:r>
            <a:r>
              <a:rPr lang="en-US" sz="1600" dirty="0" smtClean="0"/>
              <a:t> of the fitting process, so the MDS will not look exactly the same each time it is fit.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13710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19033"/>
            <a:ext cx="7772400" cy="923528"/>
          </a:xfrm>
        </p:spPr>
        <p:txBody>
          <a:bodyPr/>
          <a:lstStyle/>
          <a:p>
            <a:r>
              <a:rPr lang="en-US" dirty="0" smtClean="0"/>
              <a:t>Our </a:t>
            </a:r>
            <a:r>
              <a:rPr lang="en-US" dirty="0" smtClean="0"/>
              <a:t>matching tattoo (NN)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8428" y="1390293"/>
            <a:ext cx="7802136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 smtClean="0"/>
              <a:t>Sequential </a:t>
            </a:r>
            <a:r>
              <a:rPr lang="en-US" sz="1600" dirty="0" smtClean="0"/>
              <a:t>trial structure, input A on trial t becomes input B on trial t+1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24 </a:t>
            </a:r>
            <a:r>
              <a:rPr lang="en-US" sz="1600" dirty="0" err="1" smtClean="0"/>
              <a:t>pseudorandomly</a:t>
            </a:r>
            <a:r>
              <a:rPr lang="en-US" sz="1600" dirty="0" smtClean="0"/>
              <a:t> ordered blocks across 3 contexts (8 blocks each)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Context explicitly labeled as a separate one-hot </a:t>
            </a:r>
            <a:r>
              <a:rPr lang="en-US" sz="1600" dirty="0" smtClean="0"/>
              <a:t>input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As before, averaging hidden unit activations over input B (previously shown number), </a:t>
            </a:r>
            <a:endParaRPr lang="en-US" sz="1600" dirty="0" smtClean="0"/>
          </a:p>
          <a:p>
            <a:r>
              <a:rPr lang="en-US" sz="1600" dirty="0"/>
              <a:t> </a:t>
            </a:r>
            <a:r>
              <a:rPr lang="en-US" sz="1600" dirty="0" smtClean="0"/>
              <a:t>     labeling </a:t>
            </a:r>
            <a:r>
              <a:rPr lang="en-US" sz="1600" dirty="0"/>
              <a:t>by input </a:t>
            </a:r>
            <a:r>
              <a:rPr lang="en-US" sz="1600" dirty="0" smtClean="0"/>
              <a:t>A</a:t>
            </a:r>
            <a:endParaRPr lang="en-US" sz="1600" dirty="0" smtClean="0"/>
          </a:p>
          <a:p>
            <a:pPr marL="285750" indent="-285750">
              <a:buFontTx/>
              <a:buChar char="-"/>
            </a:pPr>
            <a:r>
              <a:rPr lang="en-US" sz="1600" dirty="0" smtClean="0"/>
              <a:t>Magnitude lines are clear and parallel-</a:t>
            </a:r>
            <a:r>
              <a:rPr lang="en-US" sz="1600" i="1" dirty="0" smtClean="0"/>
              <a:t>looking</a:t>
            </a:r>
            <a:r>
              <a:rPr lang="en-US" sz="1600" dirty="0" smtClean="0"/>
              <a:t> across contexts, but separated by context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The higher range context has a longer-</a:t>
            </a:r>
            <a:r>
              <a:rPr lang="en-US" sz="1600" i="1" dirty="0" smtClean="0"/>
              <a:t>looking</a:t>
            </a:r>
            <a:r>
              <a:rPr lang="en-US" sz="1600" dirty="0" smtClean="0"/>
              <a:t> magnitude line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8" name="Picture 7" descr="3MDS60_meanJudgement__blocked_sequential_numerosit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22620"/>
            <a:ext cx="9144000" cy="283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224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19033"/>
            <a:ext cx="7772400" cy="923528"/>
          </a:xfrm>
        </p:spPr>
        <p:txBody>
          <a:bodyPr/>
          <a:lstStyle/>
          <a:p>
            <a:r>
              <a:rPr lang="en-US" dirty="0" smtClean="0"/>
              <a:t>Our </a:t>
            </a:r>
            <a:r>
              <a:rPr lang="en-US" dirty="0" smtClean="0"/>
              <a:t>matching tattoo (NN)</a:t>
            </a:r>
            <a:endParaRPr lang="en-US" dirty="0"/>
          </a:p>
        </p:txBody>
      </p:sp>
      <p:pic>
        <p:nvPicPr>
          <p:cNvPr id="3" name="MDS_3Danima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8662" y="1563072"/>
            <a:ext cx="6583652" cy="493773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85800" y="1141344"/>
            <a:ext cx="8070079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MDS projections</a:t>
            </a:r>
            <a:r>
              <a:rPr lang="en-US" sz="1600" dirty="0" smtClean="0"/>
              <a:t> are magnitude mean-</a:t>
            </a:r>
            <a:r>
              <a:rPr lang="en-US" sz="1600" dirty="0" err="1" smtClean="0"/>
              <a:t>centred</a:t>
            </a:r>
            <a:r>
              <a:rPr lang="en-US" sz="1600" dirty="0" smtClean="0"/>
              <a:t> within each context = what you get if you have a </a:t>
            </a:r>
            <a:r>
              <a:rPr lang="en-US" sz="1600" i="1" dirty="0" smtClean="0"/>
              <a:t>difference</a:t>
            </a:r>
            <a:r>
              <a:rPr lang="en-US" sz="1600" dirty="0" smtClean="0"/>
              <a:t> (A-B) representation (what we see in the full A,B representations)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32174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19033"/>
            <a:ext cx="7772400" cy="923528"/>
          </a:xfrm>
        </p:spPr>
        <p:txBody>
          <a:bodyPr/>
          <a:lstStyle/>
          <a:p>
            <a:r>
              <a:rPr lang="en-US" dirty="0" smtClean="0"/>
              <a:t>Our </a:t>
            </a:r>
            <a:r>
              <a:rPr lang="en-US" dirty="0" smtClean="0"/>
              <a:t>matching tattoo (NN)</a:t>
            </a:r>
            <a:endParaRPr lang="en-US" dirty="0"/>
          </a:p>
        </p:txBody>
      </p:sp>
      <p:pic>
        <p:nvPicPr>
          <p:cNvPr id="3" name="Picture 2" descr="RDM__blocked_sequential_context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68"/>
          <a:stretch/>
        </p:blipFill>
        <p:spPr>
          <a:xfrm>
            <a:off x="1911094" y="2324238"/>
            <a:ext cx="4999701" cy="4053637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1734805" y="2743744"/>
            <a:ext cx="222250" cy="3179535"/>
            <a:chOff x="1322917" y="2783417"/>
            <a:chExt cx="222250" cy="3090335"/>
          </a:xfrm>
        </p:grpSpPr>
        <p:sp>
          <p:nvSpPr>
            <p:cNvPr id="4" name="Rectangle 3"/>
            <p:cNvSpPr/>
            <p:nvPr/>
          </p:nvSpPr>
          <p:spPr>
            <a:xfrm>
              <a:off x="1322917" y="2783417"/>
              <a:ext cx="222250" cy="136525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322917" y="4138084"/>
              <a:ext cx="222250" cy="867834"/>
            </a:xfrm>
            <a:prstGeom prst="rect">
              <a:avLst/>
            </a:prstGeom>
            <a:solidFill>
              <a:srgbClr val="FFE121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322917" y="5005918"/>
              <a:ext cx="222250" cy="867834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 rot="16200000" flipH="1">
            <a:off x="4157978" y="4887983"/>
            <a:ext cx="222737" cy="3202520"/>
            <a:chOff x="7377793" y="2657626"/>
            <a:chExt cx="222250" cy="3090335"/>
          </a:xfrm>
        </p:grpSpPr>
        <p:sp>
          <p:nvSpPr>
            <p:cNvPr id="11" name="Rectangle 10"/>
            <p:cNvSpPr/>
            <p:nvPr/>
          </p:nvSpPr>
          <p:spPr>
            <a:xfrm>
              <a:off x="7377793" y="2657626"/>
              <a:ext cx="222250" cy="136525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377793" y="4012293"/>
              <a:ext cx="222250" cy="867834"/>
            </a:xfrm>
            <a:prstGeom prst="rect">
              <a:avLst/>
            </a:prstGeom>
            <a:solidFill>
              <a:srgbClr val="FFE121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377793" y="4880127"/>
              <a:ext cx="222250" cy="867834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82312" y="1440656"/>
            <a:ext cx="86075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RDM a</a:t>
            </a:r>
            <a:r>
              <a:rPr lang="en-US" dirty="0" smtClean="0"/>
              <a:t>lso </a:t>
            </a:r>
            <a:r>
              <a:rPr lang="en-US" dirty="0" smtClean="0"/>
              <a:t>looks to me like absolute magnitude coding</a:t>
            </a:r>
            <a:r>
              <a:rPr lang="en-GB" dirty="0"/>
              <a:t> </a:t>
            </a:r>
            <a:r>
              <a:rPr lang="en-GB" dirty="0" smtClean="0"/>
              <a:t>to me</a:t>
            </a:r>
          </a:p>
          <a:p>
            <a:pPr algn="ctr"/>
            <a:r>
              <a:rPr lang="en-GB" dirty="0" smtClean="0"/>
              <a:t>(see position of pale diagonals</a:t>
            </a:r>
            <a:r>
              <a:rPr lang="en-GB" dirty="0" smtClean="0"/>
              <a:t>), but there is also a smooth relative code in there too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96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353</Words>
  <Application>Microsoft Macintosh PowerPoint</Application>
  <PresentationFormat>On-screen Show (4:3)</PresentationFormat>
  <Paragraphs>43</Paragraphs>
  <Slides>8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Numbers and concepts</vt:lpstr>
      <vt:lpstr>Fabrice’s next tattoo (EEG)</vt:lpstr>
      <vt:lpstr>A simple network model</vt:lpstr>
      <vt:lpstr>Lets train without context (NN)</vt:lpstr>
      <vt:lpstr>Lets train without context (NN)</vt:lpstr>
      <vt:lpstr>Our matching tattoo (NN)</vt:lpstr>
      <vt:lpstr>Our matching tattoo (NN)</vt:lpstr>
      <vt:lpstr>Our matching tattoo (NN)</vt:lpstr>
    </vt:vector>
  </TitlesOfParts>
  <Company>University of Cambridge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Numbers and concepts</dc:title>
  <dc:creator>Hannah Sheahan</dc:creator>
  <cp:lastModifiedBy>Hannah Sheahan</cp:lastModifiedBy>
  <cp:revision>38</cp:revision>
  <dcterms:created xsi:type="dcterms:W3CDTF">2019-12-14T15:56:20Z</dcterms:created>
  <dcterms:modified xsi:type="dcterms:W3CDTF">2019-12-15T16:48:28Z</dcterms:modified>
</cp:coreProperties>
</file>

<file path=docProps/thumbnail.jpeg>
</file>